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8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72" r:id="rId13"/>
    <p:sldId id="271" r:id="rId14"/>
    <p:sldId id="266" r:id="rId15"/>
    <p:sldId id="267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9FEB-A8B5-47F6-842A-461D97D7BBFC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5EBBC-BA6C-43B5-9BBC-EC70486F0FE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0708D66-D487-40CB-AFD6-49ED484B5283}" type="datetimeFigureOut">
              <a:rPr lang="en-CA" smtClean="0"/>
              <a:pPr/>
              <a:t>2012-03-08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098961C-C71D-4258-B967-A9AD86FF092C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Juvenile Spacing and Fire Rehab in Chilliwack and Squamish  Districts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October Budget</a:t>
            </a:r>
          </a:p>
          <a:p>
            <a:r>
              <a:rPr lang="en-CA" dirty="0" smtClean="0"/>
              <a:t>Spacing Survey Standards / Fire Assessments</a:t>
            </a:r>
          </a:p>
          <a:p>
            <a:r>
              <a:rPr lang="en-CA" dirty="0" smtClean="0"/>
              <a:t>Consultation</a:t>
            </a:r>
          </a:p>
          <a:p>
            <a:r>
              <a:rPr lang="en-CA" dirty="0" smtClean="0"/>
              <a:t>Timelines</a:t>
            </a:r>
          </a:p>
          <a:p>
            <a:r>
              <a:rPr lang="en-CA" dirty="0" smtClean="0"/>
              <a:t>Lack of </a:t>
            </a:r>
            <a:r>
              <a:rPr lang="en-CA" dirty="0"/>
              <a:t>s</a:t>
            </a:r>
            <a:r>
              <a:rPr lang="en-CA" dirty="0" smtClean="0"/>
              <a:t>kill worker to space</a:t>
            </a:r>
          </a:p>
          <a:p>
            <a:r>
              <a:rPr lang="en-CA" dirty="0" smtClean="0"/>
              <a:t>People’s opinions / Spacing standards</a:t>
            </a:r>
          </a:p>
          <a:p>
            <a:r>
              <a:rPr lang="en-CA" dirty="0" smtClean="0"/>
              <a:t>Snow</a:t>
            </a:r>
          </a:p>
          <a:p>
            <a:r>
              <a:rPr lang="en-CA" dirty="0" smtClean="0"/>
              <a:t>Lessons Learned 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Agenda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Everyone is trying to do their best</a:t>
            </a:r>
          </a:p>
          <a:p>
            <a:r>
              <a:rPr lang="en-CA" dirty="0" smtClean="0"/>
              <a:t>Comments are for improving the system </a:t>
            </a:r>
          </a:p>
          <a:p>
            <a:pPr>
              <a:buNone/>
            </a:pPr>
            <a:endParaRPr lang="en-CA" dirty="0" smtClean="0"/>
          </a:p>
          <a:p>
            <a:endParaRPr lang="en-CA" dirty="0"/>
          </a:p>
          <a:p>
            <a:pPr>
              <a:buNone/>
            </a:pP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Comment regarding the process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Funding for the project was granted in September of 2011</a:t>
            </a:r>
          </a:p>
          <a:p>
            <a:r>
              <a:rPr lang="en-CA" dirty="0" smtClean="0"/>
              <a:t>$125,000 for Fire Rehabilitation and Juvenile Spacing Surveys plus</a:t>
            </a:r>
          </a:p>
          <a:p>
            <a:r>
              <a:rPr lang="en-CA" dirty="0" smtClean="0"/>
              <a:t>$200,000 for Juvenile Spacing before April 2012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October Budget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 will let Scott Dunn talk about JS Surveys</a:t>
            </a:r>
          </a:p>
          <a:p>
            <a:r>
              <a:rPr lang="en-CA" dirty="0" smtClean="0"/>
              <a:t>Criteria for JS stands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Spacing Survey Standards </a:t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Consultation is between 30 and 60 days depending on the First Nations Agreements and Issues.</a:t>
            </a:r>
          </a:p>
          <a:p>
            <a:r>
              <a:rPr lang="en-CA" dirty="0" smtClean="0"/>
              <a:t>Chilliwack has 40 plus First Nations Groups</a:t>
            </a:r>
          </a:p>
          <a:p>
            <a:r>
              <a:rPr lang="en-CA" dirty="0" smtClean="0"/>
              <a:t>Potential Treatment Blocks need to be identified prior to consultation.</a:t>
            </a:r>
          </a:p>
          <a:p>
            <a:r>
              <a:rPr lang="en-CA" dirty="0" smtClean="0"/>
              <a:t>Completed by the end of December 2012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Consultation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Budget</a:t>
            </a:r>
          </a:p>
          <a:p>
            <a:r>
              <a:rPr lang="en-CA" dirty="0" smtClean="0"/>
              <a:t>Contract for JS or Fire Rehab. surveying </a:t>
            </a:r>
          </a:p>
          <a:p>
            <a:r>
              <a:rPr lang="en-CA" dirty="0" smtClean="0"/>
              <a:t>Contractor to survey the blocks and develop prescriptions</a:t>
            </a:r>
          </a:p>
          <a:p>
            <a:r>
              <a:rPr lang="en-CA" dirty="0" smtClean="0"/>
              <a:t>Consultation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Timelines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Hiring of Auxiliaries </a:t>
            </a:r>
          </a:p>
          <a:p>
            <a:r>
              <a:rPr lang="en-CA" dirty="0" smtClean="0"/>
              <a:t>Contract for Juvenile Spacing </a:t>
            </a:r>
          </a:p>
          <a:p>
            <a:r>
              <a:rPr lang="en-CA" dirty="0" smtClean="0"/>
              <a:t>Contract monitoring</a:t>
            </a:r>
          </a:p>
          <a:p>
            <a:r>
              <a:rPr lang="en-CA" dirty="0" smtClean="0"/>
              <a:t>Contract for RESULTS submission</a:t>
            </a:r>
          </a:p>
          <a:p>
            <a:r>
              <a:rPr lang="en-CA" dirty="0" smtClean="0"/>
              <a:t>RESULTS submission</a:t>
            </a:r>
          </a:p>
          <a:p>
            <a:r>
              <a:rPr lang="en-CA" dirty="0" smtClean="0"/>
              <a:t>Total time </a:t>
            </a:r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Timelines continued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Lack of juvenile spacing contracts </a:t>
            </a:r>
          </a:p>
          <a:p>
            <a:r>
              <a:rPr lang="en-CA" dirty="0" smtClean="0"/>
              <a:t>Lack of spacers</a:t>
            </a:r>
          </a:p>
          <a:p>
            <a:r>
              <a:rPr lang="en-CA" dirty="0" smtClean="0"/>
              <a:t>Some brushing and weeding contractors</a:t>
            </a:r>
          </a:p>
          <a:p>
            <a:r>
              <a:rPr lang="en-CA" dirty="0" smtClean="0"/>
              <a:t>Size of the contract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Workforce Available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01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</a:t>
            </a:r>
            <a:r>
              <a:rPr lang="en-CA" dirty="0" smtClean="0"/>
              <a:t>Sample </a:t>
            </a:r>
            <a:r>
              <a:rPr lang="en-CA" dirty="0" smtClean="0"/>
              <a:t>1 (Vedder)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Everyone has their opinion</a:t>
            </a:r>
          </a:p>
          <a:p>
            <a:r>
              <a:rPr lang="en-CA" dirty="0" smtClean="0"/>
              <a:t>Too young / Too old</a:t>
            </a:r>
          </a:p>
          <a:p>
            <a:r>
              <a:rPr lang="en-CA" dirty="0" smtClean="0"/>
              <a:t>TFL </a:t>
            </a:r>
            <a:r>
              <a:rPr lang="en-CA" dirty="0" err="1" smtClean="0"/>
              <a:t>vs</a:t>
            </a:r>
            <a:r>
              <a:rPr lang="en-CA" dirty="0" smtClean="0"/>
              <a:t> TSA</a:t>
            </a:r>
          </a:p>
          <a:p>
            <a:r>
              <a:rPr lang="en-CA" dirty="0" smtClean="0"/>
              <a:t>Densities / Competition (post spacing)</a:t>
            </a:r>
          </a:p>
          <a:p>
            <a:r>
              <a:rPr lang="en-CA" dirty="0" smtClean="0"/>
              <a:t>Squamish </a:t>
            </a:r>
            <a:r>
              <a:rPr lang="en-CA" dirty="0" err="1" smtClean="0"/>
              <a:t>vs</a:t>
            </a:r>
            <a:r>
              <a:rPr lang="en-CA" dirty="0" smtClean="0"/>
              <a:t> Chilliwack</a:t>
            </a:r>
          </a:p>
          <a:p>
            <a:r>
              <a:rPr lang="en-CA" dirty="0" smtClean="0"/>
              <a:t>Post Increment Treatment Assessments (PITA)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Professionals Opinions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01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481138"/>
            <a:ext cx="3394472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PITA Sample 1 (Vedder), </a:t>
            </a:r>
            <a:r>
              <a:rPr lang="en-CA" sz="2000" dirty="0" err="1" smtClean="0"/>
              <a:t>ctd</a:t>
            </a:r>
            <a:r>
              <a:rPr lang="en-CA" sz="2000" dirty="0" smtClean="0"/>
              <a:t>..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02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PITA Sample 2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Banana Belt</a:t>
            </a:r>
          </a:p>
          <a:p>
            <a:r>
              <a:rPr lang="en-CA" dirty="0" smtClean="0"/>
              <a:t>Fires Rehab</a:t>
            </a:r>
          </a:p>
          <a:p>
            <a:r>
              <a:rPr lang="en-CA" smtClean="0"/>
              <a:t>Squamish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Snow the great equalizer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Ensure that you hire someone who has done this before.</a:t>
            </a:r>
          </a:p>
          <a:p>
            <a:r>
              <a:rPr lang="en-CA" dirty="0" smtClean="0"/>
              <a:t>Ensure you have longer time lines than you need.</a:t>
            </a:r>
          </a:p>
          <a:p>
            <a:r>
              <a:rPr lang="en-CA" dirty="0" smtClean="0"/>
              <a:t>Take advantage of other Districts</a:t>
            </a:r>
          </a:p>
          <a:p>
            <a:r>
              <a:rPr lang="en-CA" dirty="0" smtClean="0"/>
              <a:t>Go slow </a:t>
            </a:r>
          </a:p>
          <a:p>
            <a:r>
              <a:rPr lang="en-CA" dirty="0" smtClean="0"/>
              <a:t>Check your assumptions</a:t>
            </a:r>
          </a:p>
          <a:p>
            <a:r>
              <a:rPr lang="en-CA" smtClean="0"/>
              <a:t>Thanks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Lessons Learned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11200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81138"/>
            <a:ext cx="7128792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312</TotalTime>
  <Words>290</Words>
  <Application>Microsoft Office PowerPoint</Application>
  <PresentationFormat>On-screen Show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Juvenile Spacing and Fire Rehab in Chilliwack and Squamish  Districts</vt:lpstr>
      <vt:lpstr>Agenda</vt:lpstr>
      <vt:lpstr>Comment regarding the process</vt:lpstr>
      <vt:lpstr>October Budget</vt:lpstr>
      <vt:lpstr>Spacing Survey Standards  </vt:lpstr>
      <vt:lpstr>Consultation</vt:lpstr>
      <vt:lpstr>Timelines</vt:lpstr>
      <vt:lpstr>Timelines continued</vt:lpstr>
      <vt:lpstr>Workforce Available</vt:lpstr>
      <vt:lpstr> Sample 1 (Vedder)</vt:lpstr>
      <vt:lpstr>Professionals Opinions</vt:lpstr>
      <vt:lpstr> PITA Sample 1 (Vedder), ctd..</vt:lpstr>
      <vt:lpstr>PITA Sample 2</vt:lpstr>
      <vt:lpstr>Snow the great equalizer</vt:lpstr>
      <vt:lpstr>Lessons Learned</vt:lpstr>
      <vt:lpstr>Questions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Juvenile Spacing in Chillwack District</dc:title>
  <dc:creator>jrsweete</dc:creator>
  <cp:lastModifiedBy>dlcornwe</cp:lastModifiedBy>
  <cp:revision>36</cp:revision>
  <dcterms:created xsi:type="dcterms:W3CDTF">2012-03-05T22:31:56Z</dcterms:created>
  <dcterms:modified xsi:type="dcterms:W3CDTF">2012-03-08T20:43:47Z</dcterms:modified>
</cp:coreProperties>
</file>